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440000" cx="7560000"/>
  <p:notesSz cx="6858000" cy="9144000"/>
  <p:embeddedFontLst>
    <p:embeddedFont>
      <p:font typeface="League Spartan Medium"/>
      <p:regular r:id="rId8"/>
      <p:bold r:id="rId9"/>
    </p:embeddedFont>
    <p:embeddedFont>
      <p:font typeface="League Spartan ExtraBold"/>
      <p:bold r:id="rId10"/>
    </p:embeddedFont>
    <p:embeddedFont>
      <p:font typeface="League Spartan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eagueSpartan-regular.fntdata"/><Relationship Id="rId10" Type="http://schemas.openxmlformats.org/officeDocument/2006/relationships/font" Target="fonts/LeagueSpartanExtraBold-bold.fntdata"/><Relationship Id="rId12" Type="http://schemas.openxmlformats.org/officeDocument/2006/relationships/font" Target="fonts/LeagueSpartan-bold.fntdata"/><Relationship Id="rId9" Type="http://schemas.openxmlformats.org/officeDocument/2006/relationships/font" Target="fonts/LeagueSpartan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agueSpartan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75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/>
          <p:nvPr>
            <p:ph idx="2" type="sldImg"/>
          </p:nvPr>
        </p:nvSpPr>
        <p:spPr>
          <a:xfrm>
            <a:off x="2186936" y="685800"/>
            <a:ext cx="2484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2186936" y="685800"/>
            <a:ext cx="2484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o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567000" y="1708584"/>
            <a:ext cx="6426000" cy="363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945000" y="5483418"/>
            <a:ext cx="56700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519751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468001" y="2830917"/>
            <a:ext cx="6624000" cy="65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e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1801351" y="4164534"/>
            <a:ext cx="8847600" cy="16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-1506074" y="2581734"/>
            <a:ext cx="8847600" cy="47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Objet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519751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519751" y="2779167"/>
            <a:ext cx="6520500" cy="6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c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515813" y="2602753"/>
            <a:ext cx="6520500" cy="434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515813" y="6986586"/>
            <a:ext cx="6520500" cy="22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Dupl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519751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519751" y="2779167"/>
            <a:ext cx="3213000" cy="6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3827251" y="2779167"/>
            <a:ext cx="3213000" cy="6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520735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520735" y="2559251"/>
            <a:ext cx="3198000" cy="1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520735" y="3813500"/>
            <a:ext cx="3198000" cy="56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3827251" y="2559251"/>
            <a:ext cx="3213900" cy="1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3827251" y="3813500"/>
            <a:ext cx="3213900" cy="56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519751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520735" y="696000"/>
            <a:ext cx="2438400" cy="243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213984" y="1503169"/>
            <a:ext cx="3827400" cy="74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520735" y="3132000"/>
            <a:ext cx="2438400" cy="58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520735" y="696000"/>
            <a:ext cx="2438400" cy="243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213984" y="1503169"/>
            <a:ext cx="3827400" cy="74190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520735" y="3132000"/>
            <a:ext cx="2438400" cy="58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9751" y="555836"/>
            <a:ext cx="6520500" cy="20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9751" y="2779167"/>
            <a:ext cx="6520500" cy="66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5197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2504251" y="9676336"/>
            <a:ext cx="25515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5339251" y="9676336"/>
            <a:ext cx="1701000" cy="5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/>
        </p:nvSpPr>
        <p:spPr>
          <a:xfrm>
            <a:off x="590291" y="1472680"/>
            <a:ext cx="6485400" cy="70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TRAINING</a:t>
            </a:r>
            <a:endParaRPr b="1" i="0" sz="1200" u="none" cap="none" strike="noStrike">
              <a:solidFill>
                <a:srgbClr val="21409A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2017-2020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Degree in Philosophy and Classical Studies at the Faculty of Letters of the University of Lisbon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2016-2017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First year of the Degree in Theater at TAI University – Escuela Universitária de Artes, Madrid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2014-2016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International Baccalaureate in Visual Arts and Theater, at the American School of Madrid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2015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Intensive course “Young Actors at Strasberg” at the Lee Strasberg Theater and Film Institute, New York, United States of America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2010-2014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Basic Music Course at Academia de Amadores de Música, Lisbon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2013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Workshop “West End Stage” at Guildhall School of Music &amp; Drama, London, UK		</a:t>
            </a:r>
            <a:endParaRPr sz="1200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FILM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2023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“Óculos de Sol Pretos“, João, by Pedro Ramalhete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2021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“Autoerótico”, Gabriel, by João Martinho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"Doce", Trolha, by Patrícia Sequeira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2019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 Herdade", Young PIDE Agent, by Tiago Guedes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2014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"Alto Bairro", a documentary by Rui Simões, main character in the fictional segments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2011 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| "Gesto", main character, by António B. Correia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"Terra do Fogo", main character, by Manuel Pureza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 Volta", main character, by Ana Delgado Martins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- Nominated for the Best Actor award, "Shortcutz Lisboa", 2010</a:t>
            </a:r>
            <a:endParaRPr b="0" i="1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TELEVISION</a:t>
            </a:r>
            <a:endParaRPr b="1" i="0" sz="1100" u="none" cap="none" strike="noStrike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2022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“Praxx”, Jorge, Santa Rita Filmes, OPTO/ SIC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2021 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| “A Lista”, Francisco Roma, Coral, SIC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"GAG", main character, Produções Fictícias, BIGGS (2 seasons)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"Quer o Destino", Canina, Plural, TVI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2019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"Alma e Coração", Xavier, SP Televisão, SIC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2018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"1986", antagonist, Gonçalo, HOP, RTP1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2017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“Os Jogadores”, main character, Bernardo, Beactive, RTP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3570208" y="5499429"/>
            <a:ext cx="2670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 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590291" y="211397"/>
            <a:ext cx="58722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1409A"/>
                </a:solidFill>
                <a:latin typeface="League Spartan ExtraBold"/>
                <a:ea typeface="League Spartan ExtraBold"/>
                <a:cs typeface="League Spartan ExtraBold"/>
                <a:sym typeface="League Spartan ExtraBold"/>
              </a:rPr>
              <a:t>HENRIQUE GIL</a:t>
            </a:r>
            <a:endParaRPr b="0" i="0" sz="2400" u="none" cap="none" strike="noStrike">
              <a:solidFill>
                <a:srgbClr val="21409A"/>
              </a:solidFill>
              <a:latin typeface="League Spartan ExtraBold"/>
              <a:ea typeface="League Spartan ExtraBold"/>
              <a:cs typeface="League Spartan ExtraBold"/>
              <a:sym typeface="League Spartan Extra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21409A"/>
                </a:solidFill>
                <a:latin typeface="League Spartan ExtraBold"/>
                <a:ea typeface="League Spartan ExtraBold"/>
                <a:cs typeface="League Spartan ExtraBold"/>
                <a:sym typeface="League Spartan ExtraBold"/>
              </a:rPr>
              <a:t>Actor</a:t>
            </a:r>
            <a:endParaRPr b="0" i="0" sz="1400" u="none" cap="none" strike="noStrike">
              <a:solidFill>
                <a:srgbClr val="21409A"/>
              </a:solidFill>
              <a:latin typeface="League Spartan ExtraBold"/>
              <a:ea typeface="League Spartan ExtraBold"/>
              <a:cs typeface="League Spartan ExtraBold"/>
              <a:sym typeface="League Spartan ExtraBold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590301" y="9114923"/>
            <a:ext cx="3619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teresamiguelamaral.pt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teresa.amaral.prod@outlook.pt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967 610 564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</p:txBody>
      </p:sp>
      <p:pic>
        <p:nvPicPr>
          <p:cNvPr descr="Uma imagem com Tipo de letra, Gráficos, captura de ecrã, design gráfico&#10;&#10;Descrição gerada automaticamente" id="89" name="Google Shape;8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67650" y="9114923"/>
            <a:ext cx="931839" cy="738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590291" y="1482205"/>
            <a:ext cx="6485400" cy="77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TELEVISION</a:t>
            </a:r>
            <a:endParaRPr b="1" i="0" sz="1200" u="none" cap="none" strike="noStrike">
              <a:solidFill>
                <a:srgbClr val="21409A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2013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"I Love It", Diogo, Plural, TVI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2012-2013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"Dancing Days", Paulo, SP Televisão, SIC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2012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"Põe Fisica Nisso", presenter, Absolutauge, SIC K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2011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"Portal do Tempo", Lucas, Coral Vision, TVI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2011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 Família Mata", Rafa, SP Televisão, SIC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2010-2011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"Leite Night Show", presenter, Produções Fictícias, SIC K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2010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"Grandes Livros - Esteiros", Gineto, Companhia de Ideias, RTP2</a:t>
            </a:r>
            <a:b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</a:b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2009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"Perfeito Coração", Jorge, SP Televisão, SIC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THEATER</a:t>
            </a:r>
            <a:endParaRPr b="1" i="0" sz="1200" u="none" cap="none" strike="noStrike">
              <a:solidFill>
                <a:srgbClr val="21409A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2025</a:t>
            </a:r>
            <a:r>
              <a:rPr lang="en" sz="1200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" sz="1200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| “Povo da Montanha”, Leirena, Diogo Bernardes Theater</a:t>
            </a:r>
            <a:endParaRPr sz="1200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2024-2025</a:t>
            </a:r>
            <a:r>
              <a:rPr lang="en" sz="1200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“Victor ou as Crianças no Poder”, Victor, Roger Vitrac, directed by João Pedro Mamede, Teatro da Politécnica/Teatro Nacional São João</a:t>
            </a:r>
            <a:endParaRPr b="1" sz="1200">
              <a:solidFill>
                <a:srgbClr val="21409A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2024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“Já Nada Disto Nos Surpreende“, works of Harold Pinter, directed by Daniel Fialho, Fábrica do Braço de Prata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2024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“O Segundo Livro de CalebKensenberg“, Caleb, written and directed by Pedro Saavedra, CAL - Primeiros Sintomas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2023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"Holiday", Arno, Raimondo Cortese, Co-creation by Hugo Tourita and Henrique Gil, Teatro Bruxa, Évora, Portugal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2022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“A Mina”, João, by Amaranta Osório, directed by Julio Ojito, Cine-Oriental Aljustrel, integrated into the centenary of the Aljustrel mining strike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2019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"The World Needs Shit", Frágil, written and directed by João Pires. Teatro do Bairro and Teatro Amélia Rey Colaço, Lisbon, Portugal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2018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"Acção", Shooter, by Sam Shepard, directed by Sofia Espírito Santo, Centro Cultural da Malaposta, Lisbon, Portugal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2009</a:t>
            </a: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 | "Gota d'Água", Jazãozinho (Tisandro), by Chico Buarque and Paulo Fontes, directed by João Fonseca, Centro Cultural de Belém, Coliseu de Lisboa and Coliseu do Porto, Portugal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21409A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LANGUAGES</a:t>
            </a:r>
            <a:endParaRPr b="1" i="0" sz="1200" u="none" cap="none" strike="noStrike">
              <a:solidFill>
                <a:srgbClr val="21409A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Portuguese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English</a:t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Spanish</a:t>
            </a:r>
            <a:endParaRPr b="0" i="0" sz="15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570208" y="5499429"/>
            <a:ext cx="267000" cy="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590291" y="211397"/>
            <a:ext cx="58722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1409A"/>
                </a:solidFill>
                <a:latin typeface="League Spartan ExtraBold"/>
                <a:ea typeface="League Spartan ExtraBold"/>
                <a:cs typeface="League Spartan ExtraBold"/>
                <a:sym typeface="League Spartan ExtraBold"/>
              </a:rPr>
              <a:t>HENRIQUE GIL</a:t>
            </a:r>
            <a:endParaRPr b="0" i="0" sz="2400" u="none" cap="none" strike="noStrike">
              <a:solidFill>
                <a:srgbClr val="21409A"/>
              </a:solidFill>
              <a:latin typeface="League Spartan ExtraBold"/>
              <a:ea typeface="League Spartan ExtraBold"/>
              <a:cs typeface="League Spartan ExtraBold"/>
              <a:sym typeface="League Spartan ExtraBol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21409A"/>
                </a:solidFill>
                <a:latin typeface="League Spartan ExtraBold"/>
                <a:ea typeface="League Spartan ExtraBold"/>
                <a:cs typeface="League Spartan ExtraBold"/>
                <a:sym typeface="League Spartan ExtraBold"/>
              </a:rPr>
              <a:t>Actor</a:t>
            </a:r>
            <a:endParaRPr b="0" i="0" sz="1400" u="none" cap="none" strike="noStrike">
              <a:solidFill>
                <a:srgbClr val="21409A"/>
              </a:solidFill>
              <a:latin typeface="League Spartan ExtraBold"/>
              <a:ea typeface="League Spartan ExtraBold"/>
              <a:cs typeface="League Spartan ExtraBold"/>
              <a:sym typeface="League Spartan ExtraBold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590301" y="9114923"/>
            <a:ext cx="3619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teresamiguelamaral.pt</a:t>
            </a:r>
            <a:endParaRPr b="0" i="0" sz="14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teresa.amaral.prod@outlook.pt</a:t>
            </a:r>
            <a:endParaRPr b="0" i="0" sz="14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21409A"/>
                </a:solidFill>
                <a:latin typeface="League Spartan Medium"/>
                <a:ea typeface="League Spartan Medium"/>
                <a:cs typeface="League Spartan Medium"/>
                <a:sym typeface="League Spartan Medium"/>
              </a:rPr>
              <a:t>967 610 564</a:t>
            </a:r>
            <a:endParaRPr b="0" i="0" sz="1400" u="none" cap="none" strike="noStrike">
              <a:solidFill>
                <a:srgbClr val="21409A"/>
              </a:solidFill>
              <a:latin typeface="League Spartan Medium"/>
              <a:ea typeface="League Spartan Medium"/>
              <a:cs typeface="League Spartan Medium"/>
              <a:sym typeface="League Spartan Medium"/>
            </a:endParaRPr>
          </a:p>
        </p:txBody>
      </p:sp>
      <p:pic>
        <p:nvPicPr>
          <p:cNvPr descr="Uma imagem com Tipo de letra, Gráficos, captura de ecrã, design gráfico&#10;&#10;Descrição gerada automaticamente" id="99" name="Google Shape;9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67650" y="9114923"/>
            <a:ext cx="931839" cy="738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